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45720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74"/>
    <p:restoredTop sz="96058"/>
  </p:normalViewPr>
  <p:slideViewPr>
    <p:cSldViewPr snapToGrid="0">
      <p:cViewPr varScale="1">
        <p:scale>
          <a:sx n="106" d="100"/>
          <a:sy n="106" d="100"/>
        </p:scale>
        <p:origin x="2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1197187"/>
            <a:ext cx="3886200" cy="2546773"/>
          </a:xfrm>
        </p:spPr>
        <p:txBody>
          <a:bodyPr anchor="b"/>
          <a:lstStyle>
            <a:lvl1pPr algn="ctr"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3842174"/>
            <a:ext cx="3429000" cy="1766146"/>
          </a:xfrm>
        </p:spPr>
        <p:txBody>
          <a:bodyPr/>
          <a:lstStyle>
            <a:lvl1pPr marL="0" indent="0" algn="ctr">
              <a:buNone/>
              <a:defRPr sz="1200"/>
            </a:lvl1pPr>
            <a:lvl2pPr marL="228600" indent="0" algn="ctr">
              <a:buNone/>
              <a:defRPr sz="1000"/>
            </a:lvl2pPr>
            <a:lvl3pPr marL="457200" indent="0" algn="ctr">
              <a:buNone/>
              <a:defRPr sz="900"/>
            </a:lvl3pPr>
            <a:lvl4pPr marL="685800" indent="0" algn="ctr">
              <a:buNone/>
              <a:defRPr sz="800"/>
            </a:lvl4pPr>
            <a:lvl5pPr marL="914400" indent="0" algn="ctr">
              <a:buNone/>
              <a:defRPr sz="800"/>
            </a:lvl5pPr>
            <a:lvl6pPr marL="1143000" indent="0" algn="ctr">
              <a:buNone/>
              <a:defRPr sz="800"/>
            </a:lvl6pPr>
            <a:lvl7pPr marL="1371600" indent="0" algn="ctr">
              <a:buNone/>
              <a:defRPr sz="800"/>
            </a:lvl7pPr>
            <a:lvl8pPr marL="1600200" indent="0" algn="ctr">
              <a:buNone/>
              <a:defRPr sz="800"/>
            </a:lvl8pPr>
            <a:lvl9pPr marL="1828800" indent="0" algn="ctr">
              <a:buNone/>
              <a:defRPr sz="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779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183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8" y="389467"/>
            <a:ext cx="985838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" y="389467"/>
            <a:ext cx="2900363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25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25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" y="1823722"/>
            <a:ext cx="3943350" cy="3042919"/>
          </a:xfrm>
        </p:spPr>
        <p:txBody>
          <a:bodyPr anchor="b"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" y="4895429"/>
            <a:ext cx="3943350" cy="1600199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2286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2pPr>
            <a:lvl3pPr marL="4572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685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4pPr>
            <a:lvl5pPr marL="9144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5pPr>
            <a:lvl6pPr marL="11430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6pPr>
            <a:lvl7pPr marL="13716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7pPr>
            <a:lvl8pPr marL="16002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8pPr>
            <a:lvl9pPr marL="1828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5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" y="1947333"/>
            <a:ext cx="194310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" y="1947333"/>
            <a:ext cx="194310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054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" y="389468"/>
            <a:ext cx="3943350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" y="1793241"/>
            <a:ext cx="1934170" cy="87883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" y="2672080"/>
            <a:ext cx="1934170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" y="1793241"/>
            <a:ext cx="1943696" cy="878839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" y="2672080"/>
            <a:ext cx="1943696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162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619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907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487680"/>
            <a:ext cx="1474589" cy="170688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" y="1053255"/>
            <a:ext cx="2314575" cy="5198533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2194560"/>
            <a:ext cx="1474589" cy="4065694"/>
          </a:xfrm>
        </p:spPr>
        <p:txBody>
          <a:bodyPr/>
          <a:lstStyle>
            <a:lvl1pPr marL="0" indent="0">
              <a:buNone/>
              <a:defRPr sz="800"/>
            </a:lvl1pPr>
            <a:lvl2pPr marL="228600" indent="0">
              <a:buNone/>
              <a:defRPr sz="700"/>
            </a:lvl2pPr>
            <a:lvl3pPr marL="457200" indent="0">
              <a:buNone/>
              <a:defRPr sz="6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09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487680"/>
            <a:ext cx="1474589" cy="170688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" y="1053255"/>
            <a:ext cx="2314575" cy="5198533"/>
          </a:xfrm>
        </p:spPr>
        <p:txBody>
          <a:bodyPr anchor="t"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000"/>
            </a:lvl4pPr>
            <a:lvl5pPr marL="914400" indent="0">
              <a:buNone/>
              <a:defRPr sz="1000"/>
            </a:lvl5pPr>
            <a:lvl6pPr marL="1143000" indent="0">
              <a:buNone/>
              <a:defRPr sz="1000"/>
            </a:lvl6pPr>
            <a:lvl7pPr marL="1371600" indent="0">
              <a:buNone/>
              <a:defRPr sz="1000"/>
            </a:lvl7pPr>
            <a:lvl8pPr marL="1600200" indent="0">
              <a:buNone/>
              <a:defRPr sz="1000"/>
            </a:lvl8pPr>
            <a:lvl9pPr marL="1828800" indent="0">
              <a:buNone/>
              <a:defRPr sz="1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2194560"/>
            <a:ext cx="1474589" cy="4065694"/>
          </a:xfrm>
        </p:spPr>
        <p:txBody>
          <a:bodyPr/>
          <a:lstStyle>
            <a:lvl1pPr marL="0" indent="0">
              <a:buNone/>
              <a:defRPr sz="800"/>
            </a:lvl1pPr>
            <a:lvl2pPr marL="228600" indent="0">
              <a:buNone/>
              <a:defRPr sz="700"/>
            </a:lvl2pPr>
            <a:lvl3pPr marL="457200" indent="0">
              <a:buNone/>
              <a:defRPr sz="6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810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" y="389468"/>
            <a:ext cx="3943350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" y="1947333"/>
            <a:ext cx="3943350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" y="6780108"/>
            <a:ext cx="102870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A74B7C-F774-7140-9B11-B5E0F0EFE637}" type="datetimeFigureOut">
              <a:rPr lang="en-US" smtClean="0"/>
              <a:t>12/28/23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" y="6780108"/>
            <a:ext cx="154305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" y="6780108"/>
            <a:ext cx="102870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01489-F973-FB42-B2EC-61D67F39D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699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A51296-1DEB-E535-A569-31C65354C947}"/>
              </a:ext>
            </a:extLst>
          </p:cNvPr>
          <p:cNvSpPr/>
          <p:nvPr/>
        </p:nvSpPr>
        <p:spPr>
          <a:xfrm>
            <a:off x="0" y="0"/>
            <a:ext cx="4572000" cy="7315200"/>
          </a:xfrm>
          <a:prstGeom prst="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ainting of a street with buildings and cars&#10;&#10;Description automatically generated">
            <a:extLst>
              <a:ext uri="{FF2B5EF4-FFF2-40B4-BE49-F238E27FC236}">
                <a16:creationId xmlns:a16="http://schemas.microsoft.com/office/drawing/2014/main" id="{70CE181F-E0A5-3F00-6CF9-E78AE02CC3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16" b="31892"/>
          <a:stretch/>
        </p:blipFill>
        <p:spPr>
          <a:xfrm>
            <a:off x="0" y="1365662"/>
            <a:ext cx="4572000" cy="45838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870629-42AF-6C70-26D9-41895D561BD3}"/>
              </a:ext>
            </a:extLst>
          </p:cNvPr>
          <p:cNvSpPr txBox="1"/>
          <p:nvPr/>
        </p:nvSpPr>
        <p:spPr>
          <a:xfrm>
            <a:off x="103351" y="344722"/>
            <a:ext cx="43957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Josefin Sans" pitchFamily="2" charset="77"/>
              </a:rPr>
              <a:t>The Walls of Jericho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A62CA-09C3-58A6-C37A-F50C702A6AC6}"/>
              </a:ext>
            </a:extLst>
          </p:cNvPr>
          <p:cNvSpPr txBox="1"/>
          <p:nvPr/>
        </p:nvSpPr>
        <p:spPr>
          <a:xfrm>
            <a:off x="395801" y="6262592"/>
            <a:ext cx="37850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Josefin Sans" pitchFamily="2" charset="77"/>
              </a:rPr>
              <a:t>Rudolph Fisher</a:t>
            </a:r>
          </a:p>
        </p:txBody>
      </p:sp>
    </p:spTree>
    <p:extLst>
      <p:ext uri="{BB962C8B-B14F-4D97-AF65-F5344CB8AC3E}">
        <p14:creationId xmlns:p14="http://schemas.microsoft.com/office/powerpoint/2010/main" val="3288117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A51296-1DEB-E535-A569-31C65354C947}"/>
              </a:ext>
            </a:extLst>
          </p:cNvPr>
          <p:cNvSpPr/>
          <p:nvPr/>
        </p:nvSpPr>
        <p:spPr>
          <a:xfrm>
            <a:off x="0" y="0"/>
            <a:ext cx="4572000" cy="7315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870629-42AF-6C70-26D9-41895D561BD3}"/>
              </a:ext>
            </a:extLst>
          </p:cNvPr>
          <p:cNvSpPr txBox="1"/>
          <p:nvPr/>
        </p:nvSpPr>
        <p:spPr>
          <a:xfrm>
            <a:off x="535969" y="72771"/>
            <a:ext cx="37561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>
                <a:latin typeface="Josefin Sans" pitchFamily="2" charset="77"/>
              </a:rPr>
              <a:t>Dark Princess</a:t>
            </a:r>
            <a:br>
              <a:rPr lang="en-US" sz="3600" b="1" dirty="0">
                <a:latin typeface="Josefin Sans" pitchFamily="2" charset="77"/>
              </a:rPr>
            </a:br>
            <a:r>
              <a:rPr lang="en-US" sz="2800" b="1" i="1" dirty="0">
                <a:latin typeface="Josefin Sans" pitchFamily="2" charset="77"/>
              </a:rPr>
              <a:t>A Romance</a:t>
            </a:r>
            <a:endParaRPr lang="en-US" sz="2800" b="1" dirty="0">
              <a:latin typeface="Josefin Sa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CA62CA-09C3-58A6-C37A-F50C702A6AC6}"/>
              </a:ext>
            </a:extLst>
          </p:cNvPr>
          <p:cNvSpPr txBox="1"/>
          <p:nvPr/>
        </p:nvSpPr>
        <p:spPr>
          <a:xfrm>
            <a:off x="0" y="6262592"/>
            <a:ext cx="457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Josefin Sans" pitchFamily="2" charset="77"/>
              </a:rPr>
              <a:t>W.E.B. Du Bois</a:t>
            </a:r>
          </a:p>
        </p:txBody>
      </p:sp>
      <p:pic>
        <p:nvPicPr>
          <p:cNvPr id="3" name="Picture 2" descr="A colorful art of a face&#10;&#10;Description automatically generated with medium confidence">
            <a:extLst>
              <a:ext uri="{FF2B5EF4-FFF2-40B4-BE49-F238E27FC236}">
                <a16:creationId xmlns:a16="http://schemas.microsoft.com/office/drawing/2014/main" id="{728B0343-DAC4-4669-52CB-CA972B5DE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5870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902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64</TotalTime>
  <Words>19</Words>
  <Application>Microsoft Macintosh PowerPoint</Application>
  <PresentationFormat>Custom</PresentationFormat>
  <Paragraphs>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Josefin Sans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Caren, Neal P</dc:creator>
  <cp:lastModifiedBy>Caren, Neal P</cp:lastModifiedBy>
  <cp:revision>2</cp:revision>
  <cp:lastPrinted>2023-12-28T18:37:24Z</cp:lastPrinted>
  <dcterms:created xsi:type="dcterms:W3CDTF">2023-12-28T18:31:12Z</dcterms:created>
  <dcterms:modified xsi:type="dcterms:W3CDTF">2023-12-28T19:35:38Z</dcterms:modified>
</cp:coreProperties>
</file>

<file path=docProps/thumbnail.jpeg>
</file>